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92" r:id="rId7"/>
    <p:sldId id="293" r:id="rId8"/>
    <p:sldId id="294" r:id="rId9"/>
    <p:sldId id="295" r:id="rId10"/>
    <p:sldId id="271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23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customschemas.google.com/relationships/presentationmetadata" Target="meta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6A9604-A796-1DB3-0B6E-54CD1DCF4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222" y="493889"/>
            <a:ext cx="13052778" cy="8862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79A5AE-A25E-B66F-E15F-652E95524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509889"/>
            <a:ext cx="10287000" cy="62053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23B5-63A7-D1E6-937E-13BD96D380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4BBC69D-7E9E-D820-F32E-07266D5A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55889"/>
            <a:ext cx="10287000" cy="59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93EE-2566-04BD-14CE-C07881CC8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DF5D299-3D37-49EE-E559-858C35393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20510"/>
            <a:ext cx="12192000" cy="70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5155-958E-240D-5BE4-034817DD25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EEF6A5A-43C2-4C76-AB5E-95926D42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87500"/>
            <a:ext cx="12192000" cy="7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customXml/itemProps2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51</cp:revision>
  <dcterms:created xsi:type="dcterms:W3CDTF">2006-08-16T00:00:00Z</dcterms:created>
  <dcterms:modified xsi:type="dcterms:W3CDTF">2022-07-11T01:59:45Z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